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8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35" r:id="rId57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1" r:id="rId73"/>
    <p:sldId id="350" r:id="rId74"/>
    <p:sldId id="352" r:id="rId75"/>
    <p:sldId id="353" r:id="rId76"/>
    <p:sldId id="354" r:id="rId77"/>
    <p:sldId id="355" r:id="rId78"/>
    <p:sldId id="356" r:id="rId79"/>
    <p:sldId id="357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第一章 常用样式</a:t>
            </a:r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3175"/>
            <a:ext cx="7988300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812292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第二章 常用标签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3175"/>
            <a:ext cx="906272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25400"/>
            <a:ext cx="563118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970" y="-10795"/>
            <a:ext cx="9069705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-10795"/>
            <a:ext cx="8957310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-24765"/>
            <a:ext cx="9009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3175"/>
            <a:ext cx="907732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-10160"/>
            <a:ext cx="901573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92710"/>
            <a:ext cx="12259945" cy="69157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-24765"/>
            <a:ext cx="911669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160"/>
            <a:ext cx="9067165" cy="6771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45085"/>
            <a:ext cx="878903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5" y="3175"/>
            <a:ext cx="894842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第三章 内联块的讲解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-38100"/>
            <a:ext cx="8985885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160"/>
            <a:ext cx="912685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-24130"/>
            <a:ext cx="911352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第四章 浮动讲解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" y="-24130"/>
            <a:ext cx="907923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" y="31115"/>
            <a:ext cx="1213231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0" y="3175"/>
            <a:ext cx="907288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3175"/>
            <a:ext cx="899223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765" y="-24765"/>
            <a:ext cx="9222105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45085"/>
            <a:ext cx="901954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2385" y="-38735"/>
            <a:ext cx="7642225" cy="701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" y="31115"/>
            <a:ext cx="910844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第五章 定位讲解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6515" y="-52705"/>
            <a:ext cx="913257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3020" y="-10795"/>
            <a:ext cx="9140825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31115"/>
            <a:ext cx="10515600" cy="1325563"/>
          </a:xfrm>
        </p:spPr>
        <p:txBody>
          <a:bodyPr/>
          <a:p>
            <a:r>
              <a:rPr lang="zh-CN" altLang="en-US"/>
              <a:t>边框三角形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974090"/>
            <a:ext cx="10309225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913574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35" y="31115"/>
            <a:ext cx="917638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59055"/>
            <a:ext cx="8952230" cy="6738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030" y="3890010"/>
            <a:ext cx="244792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3500"/>
            <a:ext cx="560705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第六章 表格表单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" y="-10795"/>
            <a:ext cx="908367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-24130"/>
            <a:ext cx="911987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-10795"/>
            <a:ext cx="9100820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0160"/>
            <a:ext cx="923607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-52070"/>
            <a:ext cx="906970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0"/>
            <a:ext cx="10076815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3175"/>
            <a:ext cx="9174480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02420" cy="69272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第七章 兼容性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17145"/>
            <a:ext cx="911288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" y="12700"/>
            <a:ext cx="10515600" cy="945515"/>
          </a:xfrm>
        </p:spPr>
        <p:txBody>
          <a:bodyPr/>
          <a:p>
            <a:r>
              <a:rPr lang="en-US" altLang="zh-CN" sz="2800"/>
              <a:t>HTML5 </a:t>
            </a:r>
            <a:r>
              <a:rPr lang="zh-CN" altLang="en-US" sz="2800"/>
              <a:t>标签的兼容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711200"/>
            <a:ext cx="547433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542790" y="50165"/>
            <a:ext cx="7614285" cy="1298575"/>
          </a:xfrm>
        </p:spPr>
        <p:txBody>
          <a:bodyPr>
            <a:normAutofit/>
          </a:bodyPr>
          <a:p>
            <a:r>
              <a:rPr lang="zh-CN" altLang="en-US" sz="2400"/>
              <a:t>元素浮动之后，能给元素设置宽度就设置；如果元素的宽度靠内容撑开的话，那就就给这个元素设置浮动。</a:t>
            </a:r>
            <a:br>
              <a:rPr lang="zh-CN" altLang="en-US" sz="2400"/>
            </a:br>
            <a:r>
              <a:rPr lang="zh-CN" altLang="en-US" sz="2400"/>
              <a:t>解决方案：给这个元素设置浮动，如例子中的</a:t>
            </a:r>
            <a:r>
              <a:rPr lang="en-US" altLang="zh-CN" sz="2400"/>
              <a:t>h2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1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50165"/>
            <a:ext cx="4225925" cy="67487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635" y="365125"/>
            <a:ext cx="6143625" cy="1123950"/>
          </a:xfrm>
        </p:spPr>
        <p:txBody>
          <a:bodyPr>
            <a:normAutofit fontScale="90000"/>
          </a:bodyPr>
          <a:p>
            <a:r>
              <a:rPr lang="zh-CN" altLang="en-US" sz="2400"/>
              <a:t>第一个元素浮动，第二个元素的</a:t>
            </a:r>
            <a:r>
              <a:rPr lang="en-US" altLang="zh-CN" sz="2400"/>
              <a:t>margin-left</a:t>
            </a:r>
            <a:r>
              <a:rPr lang="zh-CN" altLang="en-US" sz="2400"/>
              <a:t>值等于第一个元素的宽度，在</a:t>
            </a:r>
            <a:r>
              <a:rPr lang="en-US" altLang="zh-CN" sz="2400"/>
              <a:t>ie6</a:t>
            </a:r>
            <a:r>
              <a:rPr lang="zh-CN" altLang="en-US" sz="2400"/>
              <a:t>下有空隙。</a:t>
            </a:r>
            <a:br>
              <a:rPr lang="zh-CN" altLang="en-US" sz="2400"/>
            </a:br>
            <a:r>
              <a:rPr lang="zh-CN" altLang="en-US" sz="2400"/>
              <a:t>解决方案：不要这么做，第二个元素也用浮动</a:t>
            </a:r>
            <a:br>
              <a:rPr lang="zh-CN" altLang="en-US" sz="2400"/>
            </a:br>
            <a:endParaRPr lang="zh-CN" altLang="en-US" sz="24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" y="36195"/>
            <a:ext cx="509968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025" y="365125"/>
            <a:ext cx="5537200" cy="1325880"/>
          </a:xfrm>
        </p:spPr>
        <p:txBody>
          <a:bodyPr/>
          <a:p>
            <a:r>
              <a:rPr lang="zh-CN" altLang="en-US" sz="2400"/>
              <a:t>在</a:t>
            </a:r>
            <a:r>
              <a:rPr lang="en-US" altLang="zh-CN" sz="2400"/>
              <a:t>IE6</a:t>
            </a:r>
            <a:r>
              <a:rPr lang="zh-CN" altLang="en-US" sz="2400"/>
              <a:t>下，子元素超出父级宽高，会把</a:t>
            </a:r>
            <a:r>
              <a:rPr lang="zh-CN" altLang="en-US" sz="2400">
                <a:sym typeface="+mn-ea"/>
              </a:rPr>
              <a:t>父级撑开。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解决方案：不要这么做。</a:t>
            </a:r>
            <a:endParaRPr lang="zh-CN" altLang="en-US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"/>
            <a:ext cx="5639435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</a:t>
            </a:r>
            <a:r>
              <a:rPr lang="zh-CN" altLang="en-US"/>
              <a:t>、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td</a:t>
            </a:r>
            <a:r>
              <a:rPr lang="zh-CN" altLang="en-US"/>
              <a:t>标签不要嵌套块元素，莫名生成元素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795" y="1980565"/>
            <a:ext cx="3735070" cy="203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2059940"/>
            <a:ext cx="400177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6985"/>
            <a:ext cx="915416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810"/>
            <a:ext cx="978154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0070" y="365125"/>
            <a:ext cx="4443730" cy="3522980"/>
          </a:xfrm>
        </p:spPr>
        <p:txBody>
          <a:bodyPr>
            <a:normAutofit/>
          </a:bodyPr>
          <a:p>
            <a:r>
              <a:rPr lang="en-US" altLang="zh-CN" sz="2400"/>
              <a:t>margin</a:t>
            </a:r>
            <a:r>
              <a:rPr lang="zh-CN" altLang="en-US" sz="2400"/>
              <a:t>兼容性问题：</a:t>
            </a:r>
            <a:br>
              <a:rPr lang="zh-CN" altLang="en-US" sz="2400"/>
            </a:br>
            <a:r>
              <a:rPr lang="en-US" altLang="zh-CN" sz="2400"/>
              <a:t>1.margin-top</a:t>
            </a:r>
            <a:r>
              <a:rPr lang="zh-CN" altLang="en-US" sz="2400"/>
              <a:t>传递（解决方案：出发</a:t>
            </a:r>
            <a:r>
              <a:rPr lang="en-US" altLang="zh-CN" sz="2400"/>
              <a:t>BFC</a:t>
            </a:r>
            <a:r>
              <a:rPr lang="zh-CN" altLang="en-US" sz="2400"/>
              <a:t>和</a:t>
            </a:r>
            <a:r>
              <a:rPr lang="en-US" altLang="zh-CN" sz="2400"/>
              <a:t>haslayout</a:t>
            </a:r>
            <a:r>
              <a:rPr lang="zh-CN" altLang="en-US" sz="2400"/>
              <a:t>）</a:t>
            </a:r>
            <a:br>
              <a:rPr lang="zh-CN" altLang="en-US" sz="2400"/>
            </a:br>
            <a:r>
              <a:rPr lang="en-US" altLang="zh-CN" sz="2400"/>
              <a:t>2.</a:t>
            </a:r>
            <a:r>
              <a:rPr lang="zh-CN" altLang="en-US" sz="2400"/>
              <a:t>上下</a:t>
            </a:r>
            <a:r>
              <a:rPr lang="en-US" altLang="zh-CN" sz="2400"/>
              <a:t>margin</a:t>
            </a:r>
            <a:r>
              <a:rPr lang="zh-CN" altLang="en-US" sz="2400"/>
              <a:t>叠压（解决方案：尽量使用同一方向的</a:t>
            </a:r>
            <a:r>
              <a:rPr lang="en-US" altLang="zh-CN" sz="2400"/>
              <a:t>margin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123190"/>
            <a:ext cx="6927850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635" y="365125"/>
            <a:ext cx="4368165" cy="5081270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不支持</a:t>
            </a:r>
            <a:r>
              <a:rPr lang="en-US" altLang="zh-CN"/>
              <a:t>inline-block:</a:t>
            </a:r>
            <a:br>
              <a:rPr lang="en-US" altLang="zh-CN"/>
            </a:br>
            <a:r>
              <a:rPr lang="zh-CN" altLang="en-US"/>
              <a:t>解决方案：</a:t>
            </a: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*zoom:1;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" y="67310"/>
            <a:ext cx="6597650" cy="678878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630" y="365125"/>
            <a:ext cx="4145280" cy="5818505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下最小高度为</a:t>
            </a:r>
            <a:r>
              <a:rPr lang="en-US" altLang="zh-CN"/>
              <a:t>19px:</a:t>
            </a:r>
            <a:br>
              <a:rPr lang="en-US" altLang="zh-CN"/>
            </a:br>
            <a:r>
              <a:rPr lang="zh-CN" altLang="en-US"/>
              <a:t>解决方案</a:t>
            </a:r>
            <a:br>
              <a:rPr lang="zh-CN" altLang="en-US"/>
            </a:br>
            <a:r>
              <a:rPr lang="en-US" altLang="zh-CN"/>
              <a:t>overflow:hidden;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140" y="56515"/>
            <a:ext cx="7482205" cy="59347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1095" y="365125"/>
            <a:ext cx="5772150" cy="570674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IE6|7</a:t>
            </a:r>
            <a:r>
              <a:rPr lang="zh-CN" altLang="en-US"/>
              <a:t>下，当元素设置浮动并且设置</a:t>
            </a:r>
            <a:r>
              <a:rPr lang="en-US" altLang="zh-CN"/>
              <a:t>margin(</a:t>
            </a:r>
            <a:r>
              <a:rPr lang="zh-CN" altLang="en-US"/>
              <a:t>尤其是</a:t>
            </a:r>
            <a:r>
              <a:rPr lang="en-US" altLang="zh-CN"/>
              <a:t>margin-left)</a:t>
            </a:r>
            <a:r>
              <a:rPr lang="zh-CN" altLang="en-US"/>
              <a:t>的时候，会出现双边距问题。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PS:css</a:t>
            </a:r>
            <a:r>
              <a:rPr lang="zh-CN" altLang="en-US"/>
              <a:t>中加</a:t>
            </a:r>
            <a:r>
              <a:rPr lang="en-US" altLang="zh-CN"/>
              <a:t>*</a:t>
            </a:r>
            <a:r>
              <a:rPr lang="zh-CN" altLang="en-US"/>
              <a:t>号，目的是让</a:t>
            </a:r>
            <a:r>
              <a:rPr lang="en-US" altLang="zh-CN"/>
              <a:t>ie6|7</a:t>
            </a:r>
            <a:r>
              <a:rPr lang="zh-CN" altLang="en-US"/>
              <a:t>可以看懂，它们原本不支持</a:t>
            </a:r>
            <a:r>
              <a:rPr lang="en-US" altLang="zh-CN"/>
              <a:t>display:inline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-10795"/>
            <a:ext cx="6049010" cy="664654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39225" y="365125"/>
            <a:ext cx="3079750" cy="576389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IE6|7</a:t>
            </a:r>
            <a:r>
              <a:rPr lang="zh-CN" altLang="en-US"/>
              <a:t>下，如果</a:t>
            </a:r>
            <a:r>
              <a:rPr lang="en-US" altLang="zh-CN"/>
              <a:t>li</a:t>
            </a:r>
            <a:r>
              <a:rPr lang="zh-CN" altLang="en-US"/>
              <a:t>里面的元素都设置了浮动，那么</a:t>
            </a:r>
            <a:r>
              <a:rPr lang="en-US" altLang="zh-CN"/>
              <a:t>li</a:t>
            </a:r>
            <a:r>
              <a:rPr lang="zh-CN" altLang="en-US"/>
              <a:t>会产生</a:t>
            </a:r>
            <a:r>
              <a:rPr lang="en-US" altLang="zh-CN"/>
              <a:t>4px</a:t>
            </a:r>
            <a:r>
              <a:rPr lang="zh-CN" altLang="en-US"/>
              <a:t>的边距。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*vertical-align:top;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" y="8890"/>
            <a:ext cx="3956685" cy="515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65" y="8890"/>
            <a:ext cx="5090160" cy="66668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445" y="365125"/>
            <a:ext cx="4325620" cy="598551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IE6|7</a:t>
            </a:r>
            <a:r>
              <a:rPr lang="zh-CN" altLang="en-US" sz="2800"/>
              <a:t>下，如果一个父元素下的两个子浮动元素中间出现了注释或者内联元素，并且其中一个子浮动元素的宽度与父元素的宽度相差不超过</a:t>
            </a:r>
            <a:r>
              <a:rPr lang="en-US" altLang="zh-CN" sz="2800"/>
              <a:t>3px</a:t>
            </a:r>
            <a:r>
              <a:rPr lang="zh-CN" altLang="en-US" sz="2800"/>
              <a:t>，那么会出现文字被复制的</a:t>
            </a:r>
            <a:r>
              <a:rPr lang="en-US" altLang="zh-CN" sz="2800"/>
              <a:t>BUG.</a:t>
            </a:r>
            <a:br>
              <a:rPr lang="en-US" altLang="zh-CN" sz="2800"/>
            </a:br>
            <a:r>
              <a:rPr lang="zh-CN" altLang="en-US" sz="2800"/>
              <a:t>解决方案：</a:t>
            </a:r>
            <a:br>
              <a:rPr lang="zh-CN" altLang="en-US" sz="2800"/>
            </a:br>
            <a:r>
              <a:rPr lang="en-US" altLang="zh-CN" sz="2800"/>
              <a:t>1.</a:t>
            </a:r>
            <a:r>
              <a:rPr lang="zh-CN" altLang="en-US" sz="2800"/>
              <a:t>避免两个子浮动元素之间有注释或者内联元素。</a:t>
            </a:r>
            <a:br>
              <a:rPr lang="zh-CN" altLang="en-US" sz="2800"/>
            </a:br>
            <a:r>
              <a:rPr lang="en-US" altLang="zh-CN" sz="2800"/>
              <a:t>2.</a:t>
            </a:r>
            <a:r>
              <a:rPr lang="zh-CN" altLang="en-US" sz="2800"/>
              <a:t>其中的一个子浮动元素与父元素的宽度相差</a:t>
            </a:r>
            <a:r>
              <a:rPr lang="en-US" altLang="zh-CN" sz="2800"/>
              <a:t>&gt;=3px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0" y="44450"/>
            <a:ext cx="7406640" cy="654875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2030" y="365125"/>
            <a:ext cx="6008370" cy="453898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IE6|7</a:t>
            </a:r>
            <a:r>
              <a:rPr lang="zh-CN" altLang="en-US" sz="2800"/>
              <a:t>下，如果父元素下的子元素的宽高大于父元素，并且子元素还是设置了相对定位</a:t>
            </a:r>
            <a:r>
              <a:rPr lang="en-US" altLang="zh-CN" sz="2800"/>
              <a:t>relative</a:t>
            </a:r>
            <a:r>
              <a:rPr lang="zh-CN" altLang="en-US" sz="2800"/>
              <a:t>，那会会出现父元素保不住子元素的情况（就算父元素设置了</a:t>
            </a:r>
            <a:r>
              <a:rPr lang="en-US" altLang="zh-CN" sz="2800"/>
              <a:t>overflow:hidde</a:t>
            </a:r>
            <a:r>
              <a:rPr lang="zh-CN" altLang="en-US" sz="2800"/>
              <a:t>）。</a:t>
            </a:r>
            <a:br>
              <a:rPr lang="zh-CN" altLang="en-US" sz="2800"/>
            </a:br>
            <a:r>
              <a:rPr lang="zh-CN" altLang="en-US" sz="2800"/>
              <a:t>解决方案：要让父元素和子元素处于同一个环境下，即父元素也要设置为相对定位（</a:t>
            </a:r>
            <a:r>
              <a:rPr lang="en-US" altLang="zh-CN" sz="2800"/>
              <a:t>*position:relative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" y="45085"/>
            <a:ext cx="5031105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6895" y="365125"/>
            <a:ext cx="5716905" cy="562419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下，如果绝对定位的父元素的宽高为奇数，那么绝对定位的子元素的</a:t>
            </a:r>
            <a:r>
              <a:rPr lang="en-US" altLang="zh-CN"/>
              <a:t>bottom</a:t>
            </a:r>
            <a:r>
              <a:rPr lang="zh-CN" altLang="en-US"/>
              <a:t>、</a:t>
            </a:r>
            <a:r>
              <a:rPr lang="en-US" altLang="zh-CN"/>
              <a:t>right</a:t>
            </a:r>
            <a:r>
              <a:rPr lang="zh-CN" altLang="en-US"/>
              <a:t>会出现</a:t>
            </a:r>
            <a:r>
              <a:rPr lang="en-US" altLang="zh-CN"/>
              <a:t>1px</a:t>
            </a:r>
            <a:r>
              <a:rPr lang="zh-CN" altLang="en-US"/>
              <a:t>的像素差。</a:t>
            </a:r>
            <a:br>
              <a:rPr lang="zh-CN" altLang="en-US"/>
            </a:br>
            <a:r>
              <a:rPr lang="zh-CN" altLang="en-US"/>
              <a:t>解决方案：父元素的宽高为偶数。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59055"/>
            <a:ext cx="5064125" cy="67398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40520" y="365125"/>
            <a:ext cx="2822575" cy="5679440"/>
          </a:xfrm>
        </p:spPr>
        <p:txBody>
          <a:bodyPr>
            <a:normAutofit/>
          </a:bodyPr>
          <a:p>
            <a:r>
              <a:rPr lang="zh-CN" altLang="en-US" sz="3600"/>
              <a:t>在</a:t>
            </a:r>
            <a:r>
              <a:rPr lang="en-US" altLang="zh-CN" sz="3600"/>
              <a:t>ie6|7</a:t>
            </a:r>
            <a:r>
              <a:rPr lang="zh-CN" altLang="en-US" sz="3600"/>
              <a:t>下，如果绝对定位元素和浮动元素处于同级下，那么绝对定位的元素会消失。</a:t>
            </a:r>
            <a:br>
              <a:rPr lang="zh-CN" altLang="en-US" sz="3600"/>
            </a:br>
            <a:r>
              <a:rPr lang="zh-CN" altLang="en-US" sz="3600"/>
              <a:t>解决方案：</a:t>
            </a:r>
            <a:br>
              <a:rPr lang="zh-CN" altLang="en-US" sz="3600"/>
            </a:br>
            <a:r>
              <a:rPr lang="zh-CN" altLang="en-US" sz="3600"/>
              <a:t>两个元素不同级就</a:t>
            </a:r>
            <a:r>
              <a:rPr lang="en-US" altLang="zh-CN" sz="3600"/>
              <a:t>ok</a:t>
            </a:r>
            <a:r>
              <a:rPr lang="zh-CN" altLang="en-US" sz="3600"/>
              <a:t>了</a:t>
            </a:r>
            <a:endParaRPr lang="zh-CN" altLang="en-US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2145" y="3448685"/>
            <a:ext cx="326707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0"/>
            <a:ext cx="9199245" cy="5730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95" y="0"/>
            <a:ext cx="5214620" cy="1797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75" y="2252980"/>
            <a:ext cx="494284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5065" y="365125"/>
            <a:ext cx="5591175" cy="4997450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下的</a:t>
            </a:r>
            <a:r>
              <a:rPr lang="en-US" altLang="zh-CN"/>
              <a:t>input</a:t>
            </a:r>
            <a:r>
              <a:rPr lang="zh-CN" altLang="en-US"/>
              <a:t>有</a:t>
            </a:r>
            <a:r>
              <a:rPr lang="en-US" altLang="zh-CN"/>
              <a:t>1px</a:t>
            </a:r>
            <a:r>
              <a:rPr lang="zh-CN" altLang="en-US"/>
              <a:t>的间距问题</a:t>
            </a:r>
            <a:br>
              <a:rPr lang="zh-CN" altLang="en-US"/>
            </a:br>
            <a:r>
              <a:rPr lang="zh-CN" altLang="en-US"/>
              <a:t>解决方案：在</a:t>
            </a:r>
            <a:r>
              <a:rPr lang="en-US" altLang="zh-CN"/>
              <a:t>input</a:t>
            </a:r>
            <a:r>
              <a:rPr lang="zh-CN" altLang="en-US"/>
              <a:t>上加上</a:t>
            </a:r>
            <a:r>
              <a:rPr lang="en-US" altLang="zh-CN"/>
              <a:t>*float:left;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45" y="64135"/>
            <a:ext cx="5604510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3175"/>
            <a:ext cx="941387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910" y="5067300"/>
            <a:ext cx="11489055" cy="1325880"/>
          </a:xfrm>
        </p:spPr>
        <p:txBody>
          <a:bodyPr>
            <a:normAutofit fontScale="90000"/>
          </a:bodyPr>
          <a:p>
            <a:r>
              <a:rPr lang="en-US" altLang="zh-CN"/>
              <a:t>ie6</a:t>
            </a:r>
            <a:r>
              <a:rPr lang="zh-CN" altLang="en-US"/>
              <a:t>下，表单的背景图片会随着内容的增加被挤出</a:t>
            </a:r>
            <a:r>
              <a:rPr lang="en-US" altLang="zh-CN"/>
              <a:t>input</a:t>
            </a:r>
            <a:r>
              <a:rPr lang="zh-CN" altLang="en-US"/>
              <a:t>表单。</a:t>
            </a:r>
            <a:br>
              <a:rPr lang="zh-CN" altLang="en-US"/>
            </a:br>
            <a:r>
              <a:rPr lang="zh-CN" altLang="en-US"/>
              <a:t>解决方案：设置</a:t>
            </a:r>
            <a:r>
              <a:rPr lang="en-US" altLang="zh-CN"/>
              <a:t>background-attachment:fixed;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5720" y="-34925"/>
            <a:ext cx="873633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-24130"/>
            <a:ext cx="912495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355" y="365125"/>
            <a:ext cx="10418445" cy="1325880"/>
          </a:xfrm>
        </p:spPr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24130"/>
            <a:ext cx="691197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0" y="-10795"/>
            <a:ext cx="9020175" cy="679894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8760" y="318770"/>
            <a:ext cx="2822575" cy="622109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给非</a:t>
            </a:r>
            <a:r>
              <a:rPr lang="en-US" altLang="zh-CN">
                <a:sym typeface="+mn-ea"/>
              </a:rPr>
              <a:t>body</a:t>
            </a:r>
            <a:r>
              <a:rPr lang="zh-CN" altLang="en-US">
                <a:sym typeface="+mn-ea"/>
              </a:rPr>
              <a:t>元素添加背景图片，用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插件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890" y="-37465"/>
            <a:ext cx="8961120" cy="67170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下，给</a:t>
            </a:r>
            <a:r>
              <a:rPr lang="en-US" altLang="zh-CN"/>
              <a:t>body</a:t>
            </a:r>
            <a:r>
              <a:rPr lang="zh-CN" altLang="en-US"/>
              <a:t>添加背景图片，图片格式为</a:t>
            </a:r>
            <a:r>
              <a:rPr lang="en-US" altLang="zh-CN"/>
              <a:t>PNG24(</a:t>
            </a:r>
            <a:r>
              <a:rPr lang="zh-CN" altLang="en-US"/>
              <a:t>图片底部为透明</a:t>
            </a:r>
            <a:r>
              <a:rPr lang="en-US" altLang="zh-CN"/>
              <a:t>)</a:t>
            </a:r>
            <a:r>
              <a:rPr lang="zh-CN" altLang="en-US"/>
              <a:t>，用滤镜</a:t>
            </a:r>
            <a:r>
              <a:rPr lang="en-US" altLang="zh-CN"/>
              <a:t>_filter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595" y="1691005"/>
            <a:ext cx="1167257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3175"/>
            <a:ext cx="9095105" cy="68243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115570"/>
            <a:ext cx="1122235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1575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6670" y="3175"/>
            <a:ext cx="8071485" cy="688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WPS 演示</Application>
  <PresentationFormat>宽屏</PresentationFormat>
  <Paragraphs>52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4" baseType="lpstr">
      <vt:lpstr>Arial</vt:lpstr>
      <vt:lpstr>宋体</vt:lpstr>
      <vt:lpstr>Wingdings</vt:lpstr>
      <vt:lpstr>Calibri Light</vt:lpstr>
      <vt:lpstr>微软雅黑</vt:lpstr>
      <vt:lpstr>Calibri</vt:lpstr>
      <vt:lpstr>Office 主题</vt:lpstr>
      <vt:lpstr>第一章 常用样式</vt:lpstr>
      <vt:lpstr>PowerPoint 演示文稿</vt:lpstr>
      <vt:lpstr>PowerPoint 演示文稿</vt:lpstr>
      <vt:lpstr>边框三角形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常用标签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内联块的讲解</vt:lpstr>
      <vt:lpstr>PowerPoint 演示文稿</vt:lpstr>
      <vt:lpstr>PowerPoint 演示文稿</vt:lpstr>
      <vt:lpstr>PowerPoint 演示文稿</vt:lpstr>
      <vt:lpstr>第四章 浮动讲解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 定位讲解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表格表单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第七章 兼容性</vt:lpstr>
      <vt:lpstr>PowerPoint 演示文稿</vt:lpstr>
      <vt:lpstr>HTML5 标签的兼容</vt:lpstr>
      <vt:lpstr>元素浮动之后，能给元素设置宽度就设置；如果元素的宽度靠内容撑开的话，那就就给这个元素设置浮动。 解决方案：给这个元素设置浮动，如例子中的h2。</vt:lpstr>
      <vt:lpstr>第一个元素浮动，第二个元素的margin-left值等于第一个元素的宽度，在ie6下有空隙。 解决方案：不要这么做，第二个元素也用浮动 </vt:lpstr>
      <vt:lpstr>在IE6下，子元素超出父级宽高，会把父级撑开。 解决方案：不要这么做。</vt:lpstr>
      <vt:lpstr>H、p、td标签不要嵌套块元素，莫名生成元素</vt:lpstr>
      <vt:lpstr>PowerPoint 演示文稿</vt:lpstr>
      <vt:lpstr>margin兼容性问题： 1.margin-top传递（解决方案：出发BFC和haslayout） 2.上下margin叠压（解决方案：尽量使用同一方向的margin）</vt:lpstr>
      <vt:lpstr>IE6不支持inline-block: 解决方案：*display : inline; *zoom:1;</vt:lpstr>
      <vt:lpstr>IE6下最小高度为19px: 解决方案 overflow:hidden;</vt:lpstr>
      <vt:lpstr>在IE6|7下，当元素设置浮动并且设置margin(尤其是margin-left)的时候，会出现双边距问题。 解决方案： *display : inline; PS:css中加*号，目的是让ie6|7可以看懂，它们原本不支持display:inline属性</vt:lpstr>
      <vt:lpstr>在IE6|7下，如果li里面的元素都设置了浮动，那么li会产生4px的边距。 解决方案： *vertical-align:top;</vt:lpstr>
      <vt:lpstr>在IE6|7下，如果一个父元素下的两个子浮动元素中间出现了注释或者内联元素，并且其中一个子浮动元素的宽度与父元素的宽度相差不超过3px，那么会出现文字被复制的BUG. 解决方案： 1.避免两个子浮动元素之间有注释或者内联元素。 2.其中的一个子浮动元素与父元素的宽度相差&gt;=3px</vt:lpstr>
      <vt:lpstr>在IE6|7下，如果父元素下的子元素的宽高大于父元素，并且子元素还是设置了相对定位relative，那会会出现父元素保不住子元素的情况（就算父元素设置了overflow:hidde）。 解决方案：要让父元素和子元素处于同一个环境下，即父元素也要设置为相对定位（*position:relative）</vt:lpstr>
      <vt:lpstr>在ie6下，如果绝对定位的父元素的宽高为奇数，那么绝对定位的子元素的bottom、right会出现1px的像素差。 解决方案：父元素的宽高为偶数。</vt:lpstr>
      <vt:lpstr>在ie6|7下，如果绝对定位元素和浮动元素处于同级下，那么绝对定位的元素会消失。 解决方案： 两个元素不同级就ok了</vt:lpstr>
      <vt:lpstr>ie6下的input有1px的间距问题 解决方案：在input上加上*float:left;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77</cp:revision>
  <dcterms:created xsi:type="dcterms:W3CDTF">2015-05-05T08:02:00Z</dcterms:created>
  <dcterms:modified xsi:type="dcterms:W3CDTF">2017-05-23T12:09:42Z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